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04" r:id="rId24"/>
    <p:sldId id="277" r:id="rId25"/>
    <p:sldId id="278" r:id="rId26"/>
    <p:sldId id="279" r:id="rId27"/>
    <p:sldId id="280" r:id="rId28"/>
    <p:sldId id="281" r:id="rId29"/>
    <p:sldId id="307" r:id="rId30"/>
    <p:sldId id="282" r:id="rId31"/>
    <p:sldId id="283" r:id="rId32"/>
    <p:sldId id="284" r:id="rId33"/>
    <p:sldId id="285" r:id="rId34"/>
    <p:sldId id="308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5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515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277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74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06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226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02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53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175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423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80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81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9A5DF-102B-48C7-9183-4A838C2AF673}" type="datetimeFigureOut">
              <a:rPr kumimoji="1" lang="ja-JP" altLang="en-US" smtClean="0"/>
              <a:t>2016/6/13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D8A0-7813-4C99-962A-644101DCE1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92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脳と心のしくみ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0440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6223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470674" cy="6858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87" y="495288"/>
            <a:ext cx="2392887" cy="26672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20323" y="466808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39714" y="466808"/>
            <a:ext cx="486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48818" y="1446133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74616" y="1446133"/>
            <a:ext cx="28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807339" y="495288"/>
            <a:ext cx="324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12750" y="502908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88975" y="502908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62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01_</a:t>
            </a:r>
            <a:r>
              <a:rPr lang="ja-JP" altLang="en-US" dirty="0" smtClean="0"/>
              <a:t>脳</a:t>
            </a:r>
            <a:r>
              <a:rPr lang="ja-JP" altLang="en-US" dirty="0"/>
              <a:t>の機能を知る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51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1978"/>
          <a:stretch/>
        </p:blipFill>
        <p:spPr>
          <a:xfrm>
            <a:off x="0" y="0"/>
            <a:ext cx="4616450" cy="3482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4520"/>
          <a:stretch/>
        </p:blipFill>
        <p:spPr>
          <a:xfrm>
            <a:off x="4616450" y="26671"/>
            <a:ext cx="4605846" cy="347502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69657" y="797006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50324" y="1347074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46019" y="1318499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55520" y="1318499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69082" y="1469491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998101" y="747899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62358" y="1401074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95509" y="897863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976077" y="823330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539002" y="818568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795916" y="818568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251943" y="1325642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005726" y="1442659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59442" y="837006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038750" y="1436817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719508" y="1517141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89629" y="776656"/>
            <a:ext cx="28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780957" y="648969"/>
            <a:ext cx="28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767513" y="1455074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958012" y="1549580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81449" y="1401074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688668" y="1603580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8343057" y="593487"/>
            <a:ext cx="28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63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83912" cy="36731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12" y="0"/>
            <a:ext cx="4656223" cy="415326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461500" y="0"/>
            <a:ext cx="178635" cy="163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054203" y="1229093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857361" y="814387"/>
            <a:ext cx="290649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82430" y="1772018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723645" y="1578781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139530" y="3076943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49161" y="3072180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71127" y="133717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85260" y="39428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772001" y="658349"/>
            <a:ext cx="1548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910133" y="1930192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092466" y="507048"/>
            <a:ext cx="16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900607" y="2062341"/>
            <a:ext cx="144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023933" y="3560395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471588" y="3915899"/>
            <a:ext cx="1548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708890" y="3482580"/>
            <a:ext cx="1692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65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4877" cy="67747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77" y="0"/>
            <a:ext cx="4892464" cy="4861981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220454" y="3839832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25092" y="3434574"/>
            <a:ext cx="180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635312" y="1532671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829350" y="4534082"/>
            <a:ext cx="828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635312" y="4406735"/>
            <a:ext cx="828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873824" y="1836763"/>
            <a:ext cx="165600" cy="1116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992379" y="1216149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528360" y="1216149"/>
            <a:ext cx="828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986479" y="430720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29344" y="4307209"/>
            <a:ext cx="9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18544" y="481209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112581" y="5274261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342439" y="5274261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355139" y="6220680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372054" y="4534082"/>
            <a:ext cx="828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9643336" y="4534082"/>
            <a:ext cx="828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171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2430" cy="69500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27"/>
          <a:stretch/>
        </p:blipFill>
        <p:spPr>
          <a:xfrm>
            <a:off x="4732430" y="-2542"/>
            <a:ext cx="4534293" cy="694944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53350" y="783096"/>
            <a:ext cx="108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92794" y="1484038"/>
            <a:ext cx="197852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15407" y="5233957"/>
            <a:ext cx="240778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435263" y="5233957"/>
            <a:ext cx="288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579263" y="1543096"/>
            <a:ext cx="197852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365009" y="1808376"/>
            <a:ext cx="197852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749271" y="1910862"/>
            <a:ext cx="197852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206945" y="2304654"/>
            <a:ext cx="197852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665975" y="2466332"/>
            <a:ext cx="197852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664484" y="2826283"/>
            <a:ext cx="197852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206945" y="2584448"/>
            <a:ext cx="197852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712399" y="3270410"/>
            <a:ext cx="197852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383773" y="3233482"/>
            <a:ext cx="197852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300477" y="4350496"/>
            <a:ext cx="180000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199088" y="5092727"/>
            <a:ext cx="180000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818073" y="5110357"/>
            <a:ext cx="180000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170585" y="5466083"/>
            <a:ext cx="180000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863940" y="5552939"/>
            <a:ext cx="180000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541328" y="5466083"/>
            <a:ext cx="108000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232313" y="5552939"/>
            <a:ext cx="108000" cy="118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28103" y="4110892"/>
            <a:ext cx="5127035" cy="1852246"/>
          </a:xfrm>
          <a:custGeom>
            <a:avLst/>
            <a:gdLst>
              <a:gd name="connsiteX0" fmla="*/ 5127035 w 5127035"/>
              <a:gd name="connsiteY0" fmla="*/ 1852246 h 1852246"/>
              <a:gd name="connsiteX1" fmla="*/ 4845682 w 5127035"/>
              <a:gd name="connsiteY1" fmla="*/ 1695939 h 1852246"/>
              <a:gd name="connsiteX2" fmla="*/ 3970359 w 5127035"/>
              <a:gd name="connsiteY2" fmla="*/ 1672493 h 1852246"/>
              <a:gd name="connsiteX3" fmla="*/ 2290051 w 5127035"/>
              <a:gd name="connsiteY3" fmla="*/ 1750646 h 1852246"/>
              <a:gd name="connsiteX4" fmla="*/ 1070851 w 5127035"/>
              <a:gd name="connsiteY4" fmla="*/ 1774093 h 1852246"/>
              <a:gd name="connsiteX5" fmla="*/ 250235 w 5127035"/>
              <a:gd name="connsiteY5" fmla="*/ 1625600 h 1852246"/>
              <a:gd name="connsiteX6" fmla="*/ 143 w 5127035"/>
              <a:gd name="connsiteY6" fmla="*/ 711200 h 1852246"/>
              <a:gd name="connsiteX7" fmla="*/ 273682 w 5127035"/>
              <a:gd name="connsiteY7" fmla="*/ 0 h 185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7035" h="1852246">
                <a:moveTo>
                  <a:pt x="5127035" y="1852246"/>
                </a:moveTo>
                <a:cubicBezTo>
                  <a:pt x="5082748" y="1789072"/>
                  <a:pt x="5038461" y="1725898"/>
                  <a:pt x="4845682" y="1695939"/>
                </a:cubicBezTo>
                <a:cubicBezTo>
                  <a:pt x="4652903" y="1665980"/>
                  <a:pt x="4396297" y="1663375"/>
                  <a:pt x="3970359" y="1672493"/>
                </a:cubicBezTo>
                <a:cubicBezTo>
                  <a:pt x="3544421" y="1681611"/>
                  <a:pt x="2773302" y="1733713"/>
                  <a:pt x="2290051" y="1750646"/>
                </a:cubicBezTo>
                <a:cubicBezTo>
                  <a:pt x="1806800" y="1767579"/>
                  <a:pt x="1410820" y="1794934"/>
                  <a:pt x="1070851" y="1774093"/>
                </a:cubicBezTo>
                <a:cubicBezTo>
                  <a:pt x="730882" y="1753252"/>
                  <a:pt x="428686" y="1802749"/>
                  <a:pt x="250235" y="1625600"/>
                </a:cubicBezTo>
                <a:cubicBezTo>
                  <a:pt x="71784" y="1448451"/>
                  <a:pt x="-3765" y="982133"/>
                  <a:pt x="143" y="711200"/>
                </a:cubicBezTo>
                <a:cubicBezTo>
                  <a:pt x="4051" y="440267"/>
                  <a:pt x="138866" y="220133"/>
                  <a:pt x="273682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98224" y="5948012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85938" y="6448470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75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9636" cy="50982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36" y="-7620"/>
            <a:ext cx="5075360" cy="510584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926361" y="88900"/>
            <a:ext cx="178635" cy="202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118854" y="744940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75448" y="1238549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47741" y="1519956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20342" y="2234076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88396" y="3104466"/>
            <a:ext cx="27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919542" y="1142074"/>
            <a:ext cx="154800" cy="9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67898" y="1238549"/>
            <a:ext cx="18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68896" y="1869306"/>
            <a:ext cx="18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76448" y="1399512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64046" y="2021606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11696" y="2021606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79681" y="1869306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75448" y="2473301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448252" y="1018075"/>
            <a:ext cx="154800" cy="9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20448" y="2615175"/>
            <a:ext cx="1548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80829" y="3537413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449342" y="2544225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762743" y="1922900"/>
            <a:ext cx="144000" cy="19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86172" y="2414538"/>
            <a:ext cx="36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85448" y="3677701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886210" y="1089025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909347" y="2973166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906172" y="3496542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103558" y="2973166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7906172" y="3836942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8109355" y="3836942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7209242" y="4760867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996172" y="1985606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918207" y="2144715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76448" y="2143344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53255" y="2142669"/>
            <a:ext cx="72000" cy="9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733093" y="679290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250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68671" cy="47933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671" y="-6350"/>
            <a:ext cx="4625741" cy="429805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33943" y="3562350"/>
            <a:ext cx="98307" cy="13335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81092" y="2882900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0192" y="2428447"/>
            <a:ext cx="1548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58042" y="472646"/>
            <a:ext cx="111008" cy="17505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840392" y="1291797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139352" y="933657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75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9153" cy="698814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03" y="0"/>
            <a:ext cx="4831499" cy="69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3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プロローグ　ここまで見えてきた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65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7257" cy="47857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57" y="-20320"/>
            <a:ext cx="5029636" cy="479339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888258" y="63500"/>
            <a:ext cx="178635" cy="202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64837" y="1083945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936437" y="1099185"/>
            <a:ext cx="126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52609" y="1099185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57089" y="3674745"/>
            <a:ext cx="234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962857" y="4253865"/>
            <a:ext cx="126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368997" y="2752725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142697" y="4415865"/>
            <a:ext cx="126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00697" y="4415865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841878" y="3790730"/>
            <a:ext cx="9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65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00085" cy="69729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085" y="6350"/>
            <a:ext cx="4740051" cy="697290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38314" y="5779770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885889" y="5939400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238314" y="5939400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647889" y="6776475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917231" y="4776225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63120" y="6444322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148337" y="6444322"/>
            <a:ext cx="54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55120" y="6276877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55120" y="5444540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19488" y="1453955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177740" y="4232324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15002" y="4198215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56694" y="4145585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877586" y="2001031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99557" y="2325370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000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205"/>
          <a:stretch/>
        </p:blipFill>
        <p:spPr>
          <a:xfrm>
            <a:off x="0" y="14288"/>
            <a:ext cx="4991533" cy="69662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90"/>
          <a:stretch/>
        </p:blipFill>
        <p:spPr>
          <a:xfrm>
            <a:off x="4991533" y="19051"/>
            <a:ext cx="4656223" cy="69532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52837" y="3286662"/>
            <a:ext cx="12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813217" y="2915431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410190" y="4107276"/>
            <a:ext cx="144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8775" y="4070397"/>
            <a:ext cx="12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944662" y="1382675"/>
            <a:ext cx="108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44529" y="4730797"/>
            <a:ext cx="12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90255" y="5509831"/>
            <a:ext cx="144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00991" y="647918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825328" y="647918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57480" y="647918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12405" y="6655032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66507" y="5783617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152344" y="6482618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292744" y="5478571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953143" y="5482481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828847" y="6647448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99377" y="6622353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15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0476" cy="70095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351" y="0"/>
            <a:ext cx="4819048" cy="700952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738737" y="3490524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834027" y="2595778"/>
            <a:ext cx="144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391962" y="1439825"/>
            <a:ext cx="252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06787" y="449225"/>
            <a:ext cx="252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97737" y="2783056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901077" y="2515303"/>
            <a:ext cx="144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177177" y="1029403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016227" y="1221028"/>
            <a:ext cx="12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149702" y="1868728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690013" y="6283383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65676" y="6466606"/>
            <a:ext cx="16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6864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3395" cy="6264183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555505" y="5090059"/>
            <a:ext cx="108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902623" y="4394735"/>
            <a:ext cx="30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175052" y="4466735"/>
            <a:ext cx="37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68211" y="1829042"/>
            <a:ext cx="34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302396" y="1098303"/>
            <a:ext cx="34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868993" y="1193748"/>
            <a:ext cx="37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401800" y="5558936"/>
            <a:ext cx="25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144697" y="607890"/>
            <a:ext cx="176472" cy="1345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624661" y="659545"/>
            <a:ext cx="360000" cy="1345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61733" y="1780887"/>
            <a:ext cx="1152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404334" y="1780887"/>
            <a:ext cx="1152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200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9636" cy="70186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76" y="22860"/>
            <a:ext cx="5044877" cy="701100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52303" y="1810838"/>
            <a:ext cx="34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03657" y="1810838"/>
            <a:ext cx="30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062815" y="1810838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647973" y="1810838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63788" y="3196734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65641" y="3196734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159035" y="3155994"/>
            <a:ext cx="12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463356" y="3155994"/>
            <a:ext cx="180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935565" y="3155994"/>
            <a:ext cx="360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427737" y="5778949"/>
            <a:ext cx="90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99989" y="3181809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07476" y="1783989"/>
            <a:ext cx="180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38173" y="1810838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798687" y="1810838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56477" y="5778949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167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6774" cy="69729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2668"/>
          <a:stretch/>
        </p:blipFill>
        <p:spPr>
          <a:xfrm>
            <a:off x="4976294" y="15240"/>
            <a:ext cx="4710013" cy="698052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757165" y="1615454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497921" y="1615454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353706" y="1615454"/>
            <a:ext cx="144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26547" y="282931"/>
            <a:ext cx="540000" cy="41263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487533" y="672125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381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14395" cy="53725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95" y="30480"/>
            <a:ext cx="4747671" cy="357409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18548" y="836248"/>
            <a:ext cx="324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383466" y="836248"/>
            <a:ext cx="414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77165" y="1277817"/>
            <a:ext cx="30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77093" y="3317376"/>
            <a:ext cx="414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798872" y="168134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798872" y="360457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69350" y="4763222"/>
            <a:ext cx="414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8093" y="2766229"/>
            <a:ext cx="30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561241" y="1902035"/>
            <a:ext cx="16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799668" y="190203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664313" y="782248"/>
            <a:ext cx="18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112142" y="926248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889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22947" cy="70186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47" y="0"/>
            <a:ext cx="4930567" cy="701100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674879" y="55880"/>
            <a:ext cx="178635" cy="202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974079" y="1937530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320611" y="4106731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56924" y="2437982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59156" y="2104975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03104" y="2437982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891565" y="2437982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856682" y="128326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071604" y="128326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188833" y="145129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403755" y="145129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624985" y="177040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400211" y="1611506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98369" y="3564785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730495" y="195406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398346" y="277077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545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02_</a:t>
            </a:r>
            <a:r>
              <a:rPr lang="ja-JP" altLang="en-US" dirty="0"/>
              <a:t>心の一生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58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1" y="1874992"/>
            <a:ext cx="2484335" cy="3093988"/>
          </a:xfrm>
          <a:prstGeom prst="rect">
            <a:avLst/>
          </a:prstGeom>
          <a:noFill/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1" y="324510"/>
            <a:ext cx="2659610" cy="1402202"/>
          </a:xfrm>
          <a:prstGeom prst="rect">
            <a:avLst/>
          </a:prstGeom>
          <a:noFill/>
        </p:spPr>
      </p:pic>
      <p:sp>
        <p:nvSpPr>
          <p:cNvPr id="6" name="正方形/長方形 5"/>
          <p:cNvSpPr/>
          <p:nvPr/>
        </p:nvSpPr>
        <p:spPr>
          <a:xfrm>
            <a:off x="2010695" y="686455"/>
            <a:ext cx="9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425146" y="4214515"/>
            <a:ext cx="9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093075" y="3658255"/>
            <a:ext cx="180000" cy="12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041515" y="3791875"/>
            <a:ext cx="180000" cy="12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51955" y="4206895"/>
            <a:ext cx="180000" cy="12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49135" y="3650635"/>
            <a:ext cx="97200" cy="12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41" y="1874992"/>
            <a:ext cx="2484335" cy="309398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641" y="324510"/>
            <a:ext cx="2659610" cy="1402202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943995" y="686455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358446" y="4214515"/>
            <a:ext cx="9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026375" y="3658255"/>
            <a:ext cx="180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974815" y="3791875"/>
            <a:ext cx="180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85255" y="4206895"/>
            <a:ext cx="180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982435" y="3650635"/>
            <a:ext cx="972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162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5809" cy="69729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l="246" r="1" b="355"/>
          <a:stretch/>
        </p:blipFill>
        <p:spPr>
          <a:xfrm>
            <a:off x="4945809" y="26280"/>
            <a:ext cx="4804403" cy="694057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744360" y="1491402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106856" y="115490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912961" y="167561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60204" y="1308428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859485" y="92846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522931" y="100046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686110" y="1919936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24210" y="2065986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273770" y="2267136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273770" y="2419536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26370" y="1408055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591420" y="3122555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10770" y="1794986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91595" y="671036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81707" y="85646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104306" y="1896462"/>
            <a:ext cx="9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018177" y="1515215"/>
            <a:ext cx="9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009007" y="1148328"/>
            <a:ext cx="9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396106" y="527036"/>
            <a:ext cx="9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30548" y="527036"/>
            <a:ext cx="9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393112" y="527036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010593" y="520686"/>
            <a:ext cx="18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822057" y="5630015"/>
            <a:ext cx="972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280367" y="6620615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874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000" cy="69714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" b="601"/>
          <a:stretch/>
        </p:blipFill>
        <p:spPr>
          <a:xfrm>
            <a:off x="4800000" y="43540"/>
            <a:ext cx="4800000" cy="692953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40732" y="2355320"/>
            <a:ext cx="14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833112" y="4115540"/>
            <a:ext cx="14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912872" y="1372340"/>
            <a:ext cx="14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161140" y="3163040"/>
            <a:ext cx="16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032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9636" cy="70338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36" y="6220"/>
            <a:ext cx="4900085" cy="703387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05551" y="6144907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761215" y="5391890"/>
            <a:ext cx="14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37849" y="5391890"/>
            <a:ext cx="14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593013" y="5463599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556431" y="6288325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419655" y="6144907"/>
            <a:ext cx="32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42819" y="5391890"/>
            <a:ext cx="34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86512" y="6288325"/>
            <a:ext cx="32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320051" y="6627959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469906" y="6803709"/>
            <a:ext cx="32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884644" y="6288325"/>
            <a:ext cx="32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723616" y="6118780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65714" y="5328890"/>
            <a:ext cx="144000" cy="189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297896" y="6118780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633176" y="5969431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53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61050" cy="69729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50" y="-7621"/>
            <a:ext cx="4839119" cy="698052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674880" y="55880"/>
            <a:ext cx="125290" cy="202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634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03_</a:t>
            </a:r>
            <a:r>
              <a:rPr lang="ja-JP" altLang="en-US" dirty="0" smtClean="0"/>
              <a:t>脳と心の不思議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191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711"/>
          <a:stretch/>
        </p:blipFill>
        <p:spPr>
          <a:xfrm>
            <a:off x="4802417" y="128"/>
            <a:ext cx="4747671" cy="70746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5" y="-6222"/>
            <a:ext cx="4755292" cy="712531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920193" y="1383770"/>
            <a:ext cx="25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097992" y="2610590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03125" y="2774690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07925" y="2938520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17925" y="6858000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340387" y="6746495"/>
            <a:ext cx="16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77952" y="3616430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084653" y="3785080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58111" y="2115290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55922" y="1966430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972823" y="2625830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761073" y="3118870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10917" y="3631670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086081" y="4283817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377047" y="1746357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024733" y="2914630"/>
            <a:ext cx="144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202273" y="3465246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062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83912" cy="69500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12" y="0"/>
            <a:ext cx="4785775" cy="695004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840521" y="2245918"/>
            <a:ext cx="36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68648" y="4802191"/>
            <a:ext cx="19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3929" y="5962027"/>
            <a:ext cx="43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413740" y="5630287"/>
            <a:ext cx="28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486660" y="4675609"/>
            <a:ext cx="34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721980" y="3483730"/>
            <a:ext cx="14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196156" y="5630287"/>
            <a:ext cx="324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354283" y="3609730"/>
            <a:ext cx="7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695626" y="3412021"/>
            <a:ext cx="25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058433" y="2318219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32562" y="4639027"/>
            <a:ext cx="10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394217" y="3821325"/>
            <a:ext cx="25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20840" y="6795000"/>
            <a:ext cx="43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412819" y="6469420"/>
            <a:ext cx="28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576335" y="4981498"/>
            <a:ext cx="288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095597" y="5782414"/>
            <a:ext cx="90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249484" y="6448658"/>
            <a:ext cx="90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316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83912" cy="41761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761" y="40433"/>
            <a:ext cx="4823878" cy="477053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542478" y="979128"/>
            <a:ext cx="180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684869" y="1519841"/>
            <a:ext cx="90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300226" y="2237517"/>
            <a:ext cx="2268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3587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5326" cy="698814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976" y="19050"/>
            <a:ext cx="4922947" cy="699576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644063" y="87630"/>
            <a:ext cx="195059" cy="202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510410" y="1008428"/>
            <a:ext cx="2232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544044" y="1170930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79592" y="3987832"/>
            <a:ext cx="262800" cy="1908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100010" y="163683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134846" y="2616548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134846" y="277088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260082" y="3843832"/>
            <a:ext cx="288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499024" y="3879832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50776" y="430166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158975" y="4463079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24044" y="6452988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134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46740" cy="700338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40" y="-1271"/>
            <a:ext cx="4671465" cy="70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1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71"/>
          <a:stretch/>
        </p:blipFill>
        <p:spPr>
          <a:xfrm>
            <a:off x="175882" y="126234"/>
            <a:ext cx="4648603" cy="49505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531" b="4487"/>
          <a:stretch/>
        </p:blipFill>
        <p:spPr>
          <a:xfrm>
            <a:off x="4929260" y="137047"/>
            <a:ext cx="4441967" cy="492767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32" y="4238348"/>
            <a:ext cx="1973751" cy="45724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397667" y="184669"/>
            <a:ext cx="162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50092" y="184669"/>
            <a:ext cx="481014" cy="18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96317" y="1270519"/>
            <a:ext cx="100808" cy="1518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520691" y="1270519"/>
            <a:ext cx="100808" cy="1518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45417" y="1450975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663700" y="1450975"/>
            <a:ext cx="306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20691" y="1578494"/>
            <a:ext cx="100808" cy="1518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83941" y="1724025"/>
            <a:ext cx="100808" cy="1518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710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3878" cy="70110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63" b="-1"/>
          <a:stretch/>
        </p:blipFill>
        <p:spPr>
          <a:xfrm>
            <a:off x="4823878" y="-9526"/>
            <a:ext cx="4831499" cy="701418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460318" y="63817"/>
            <a:ext cx="195059" cy="202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04648" y="4362925"/>
            <a:ext cx="144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28902" y="6509588"/>
            <a:ext cx="28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56708" y="2316411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973336" y="1467325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510991" y="2790170"/>
            <a:ext cx="10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748990" y="3116742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236772" y="6099428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784029" y="399630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842541" y="205230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255089" y="1211925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370899" y="987224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01783" y="122934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229656" y="3558884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54892" y="408078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078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3395" cy="70110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395" y="12440"/>
            <a:ext cx="4823878" cy="701100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529665" y="76257"/>
            <a:ext cx="87608" cy="20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238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85714" cy="70095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27"/>
          <a:stretch/>
        </p:blipFill>
        <p:spPr>
          <a:xfrm>
            <a:off x="4885714" y="-28572"/>
            <a:ext cx="4666667" cy="702944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98762" y="3770120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8860255" y="651363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0373" y="1343618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91574" y="1379618"/>
            <a:ext cx="28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02857" y="95725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072129" y="568197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975693" y="1797630"/>
            <a:ext cx="90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757703" y="1797630"/>
            <a:ext cx="90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916217" y="1928770"/>
            <a:ext cx="108000" cy="16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541121" y="5172519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754351" y="5172519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776034" y="5843389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989264" y="5843389"/>
            <a:ext cx="9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086678" y="6174004"/>
            <a:ext cx="30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916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5809" cy="61955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13" y="-1"/>
            <a:ext cx="4496190" cy="619559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273165" y="1662648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388583" y="1824066"/>
            <a:ext cx="324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738309" y="1824066"/>
            <a:ext cx="216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46309" y="1985484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279624" y="548601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65165" y="464781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984252" y="4815459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8423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1499" cy="69957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99" y="12440"/>
            <a:ext cx="4846740" cy="70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56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19048" cy="70857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70" y="6178"/>
            <a:ext cx="4609524" cy="710476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598353" y="670529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8536010" y="2712411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9106421" y="4545565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013495" y="4880845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7924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2381" cy="712380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03" y="12355"/>
            <a:ext cx="4971429" cy="712380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6836" y="855987"/>
            <a:ext cx="259995" cy="19127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155697" y="1121710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112343" y="450186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303819" y="4501863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78826" y="5537402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19102" y="5704847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089603" y="5697032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167789" y="1868079"/>
            <a:ext cx="1908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484868" y="2035524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934622" y="3522829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73135" y="4526973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77048" y="4695003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937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4286" cy="71047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86" y="-7815"/>
            <a:ext cx="4933333" cy="710476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332619" y="1195371"/>
            <a:ext cx="180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828895" y="1574417"/>
            <a:ext cx="16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763572" y="1914386"/>
            <a:ext cx="16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33634" y="3692386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52804" y="2523986"/>
            <a:ext cx="19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96996" y="2348726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13977" y="2348726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2324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2381" cy="712380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381" y="-9524"/>
            <a:ext cx="4971429" cy="713333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998797" y="319971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56293" y="3352109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859084" y="3687390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421184" y="4443040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034334" y="4881190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178334" y="3741390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387284" y="1677640"/>
            <a:ext cx="7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567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23809" cy="71333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631" y="15188"/>
            <a:ext cx="4933333" cy="7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6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6"/>
            <a:ext cx="4679085" cy="68509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22"/>
          <a:stretch/>
        </p:blipFill>
        <p:spPr>
          <a:xfrm>
            <a:off x="4864023" y="7026"/>
            <a:ext cx="4922947" cy="684479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50960" y="497287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184596" y="1628820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15650" y="6242974"/>
            <a:ext cx="162000" cy="12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4126" y="548396"/>
            <a:ext cx="144000" cy="1518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16549" y="497287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69438" y="497287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27480" y="497287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464221" y="1628820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5722" y="1792662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32014" y="1792662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218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4286" cy="708571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86" y="0"/>
            <a:ext cx="4914286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8571" cy="70857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64" y="-12700"/>
            <a:ext cx="5028571" cy="7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26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766"/>
          <a:stretch/>
        </p:blipFill>
        <p:spPr>
          <a:xfrm>
            <a:off x="0" y="1"/>
            <a:ext cx="5029636" cy="41592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22" y="-12700"/>
            <a:ext cx="4526672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7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63844" cy="672142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99" b="1024"/>
          <a:stretch/>
        </p:blipFill>
        <p:spPr>
          <a:xfrm>
            <a:off x="4663844" y="6178"/>
            <a:ext cx="4648603" cy="671589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927160" y="497287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14380" y="1948860"/>
            <a:ext cx="36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0446" y="546166"/>
            <a:ext cx="108000" cy="1518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85195" y="5088910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1895" y="5355610"/>
            <a:ext cx="34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54945" y="5495360"/>
            <a:ext cx="34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618529" y="5895360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468630" y="6035060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48805" y="1787520"/>
            <a:ext cx="504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830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6223" cy="67138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6"/>
          <a:stretch/>
        </p:blipFill>
        <p:spPr>
          <a:xfrm>
            <a:off x="4656223" y="4762"/>
            <a:ext cx="4976291" cy="670286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66969" y="504907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19858" y="504907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477900" y="504907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12921" y="1179434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23966" y="1179434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48276" y="1179434"/>
            <a:ext cx="100808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03810" y="1637961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79910" y="1942761"/>
            <a:ext cx="216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470280" y="1942761"/>
            <a:ext cx="612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788737" y="5166021"/>
            <a:ext cx="144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115672" y="5166021"/>
            <a:ext cx="36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468596" y="5653701"/>
            <a:ext cx="144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885916" y="5784561"/>
            <a:ext cx="144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27836" y="5112021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675637" y="5244522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624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2879" cy="675952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79" y="6178"/>
            <a:ext cx="4778154" cy="675190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0689" y="504907"/>
            <a:ext cx="162000" cy="216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543660" y="1794995"/>
            <a:ext cx="144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049794" y="662144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01420" y="1957348"/>
            <a:ext cx="19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665744" y="523957"/>
            <a:ext cx="378000" cy="108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15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t="180" b="508"/>
          <a:stretch/>
        </p:blipFill>
        <p:spPr>
          <a:xfrm>
            <a:off x="0" y="12357"/>
            <a:ext cx="4541914" cy="67962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342"/>
          <a:stretch/>
        </p:blipFill>
        <p:spPr>
          <a:xfrm>
            <a:off x="4541914" y="11430"/>
            <a:ext cx="3970364" cy="67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0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25</Words>
  <Application>Microsoft Office PowerPoint</Application>
  <PresentationFormat>ワイド画面</PresentationFormat>
  <Paragraphs>5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ＭＳ Ｐゴシック</vt:lpstr>
      <vt:lpstr>Arial</vt:lpstr>
      <vt:lpstr>Calibri</vt:lpstr>
      <vt:lpstr>Calibri Light</vt:lpstr>
      <vt:lpstr>Office テーマ</vt:lpstr>
      <vt:lpstr>脳と心のしくみ</vt:lpstr>
      <vt:lpstr>プロローグ　ここまで見えてきた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01_脳の機能を知る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02_心の一生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03_脳と心の不思議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脳と心のしくみ</dc:title>
  <dc:creator>森田 賢</dc:creator>
  <cp:lastModifiedBy>森田 賢</cp:lastModifiedBy>
  <cp:revision>452</cp:revision>
  <dcterms:created xsi:type="dcterms:W3CDTF">2016-06-06T03:49:00Z</dcterms:created>
  <dcterms:modified xsi:type="dcterms:W3CDTF">2016-06-13T03:08:34Z</dcterms:modified>
</cp:coreProperties>
</file>